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Grimpt Script" panose="020B0604020202020204" charset="0"/>
      <p:regular r:id="rId24"/>
    </p:embeddedFont>
    <p:embeddedFont>
      <p:font typeface="Poppins" panose="00000500000000000000" pitchFamily="2" charset="-94"/>
      <p:regular r:id="rId25"/>
    </p:embeddedFont>
    <p:embeddedFont>
      <p:font typeface="Poppins Bold" panose="00000800000000000000" charset="-94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ahoma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7984" y="2074611"/>
            <a:ext cx="125416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889668" y="532989"/>
            <a:ext cx="9921228" cy="6026190"/>
          </a:xfrm>
          <a:custGeom>
            <a:avLst/>
            <a:gdLst/>
            <a:ahLst/>
            <a:cxnLst/>
            <a:rect l="l" t="t" r="r" b="b"/>
            <a:pathLst>
              <a:path w="9921228" h="6026190">
                <a:moveTo>
                  <a:pt x="0" y="0"/>
                </a:moveTo>
                <a:lnTo>
                  <a:pt x="9921228" y="0"/>
                </a:lnTo>
                <a:lnTo>
                  <a:pt x="9921228" y="6026190"/>
                </a:lnTo>
                <a:lnTo>
                  <a:pt x="0" y="60261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2" b="-52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00001" y="730062"/>
            <a:ext cx="9203151" cy="5632044"/>
            <a:chOff x="0" y="0"/>
            <a:chExt cx="3635813" cy="22250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813" cy="2225005"/>
            </a:xfrm>
            <a:custGeom>
              <a:avLst/>
              <a:gdLst/>
              <a:ahLst/>
              <a:cxnLst/>
              <a:rect l="l" t="t" r="r" b="b"/>
              <a:pathLst>
                <a:path w="3635813" h="2225005">
                  <a:moveTo>
                    <a:pt x="0" y="0"/>
                  </a:moveTo>
                  <a:lnTo>
                    <a:pt x="3635813" y="0"/>
                  </a:lnTo>
                  <a:lnTo>
                    <a:pt x="3635813" y="2225005"/>
                  </a:lnTo>
                  <a:lnTo>
                    <a:pt x="0" y="222500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35813" cy="225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87984" y="685800"/>
            <a:ext cx="1254168" cy="1246732"/>
          </a:xfrm>
          <a:custGeom>
            <a:avLst/>
            <a:gdLst/>
            <a:ahLst/>
            <a:cxnLst/>
            <a:rect l="l" t="t" r="r" b="b"/>
            <a:pathLst>
              <a:path w="1254168" h="1246732">
                <a:moveTo>
                  <a:pt x="0" y="0"/>
                </a:moveTo>
                <a:lnTo>
                  <a:pt x="1254167" y="0"/>
                </a:lnTo>
                <a:lnTo>
                  <a:pt x="1254167" y="1246732"/>
                </a:lnTo>
                <a:lnTo>
                  <a:pt x="0" y="1246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12" t="-11828" r="-12101" b="-1488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3742" y="2216691"/>
            <a:ext cx="1127018" cy="4145415"/>
          </a:xfrm>
          <a:custGeom>
            <a:avLst/>
            <a:gdLst/>
            <a:ahLst/>
            <a:cxnLst/>
            <a:rect l="l" t="t" r="r" b="b"/>
            <a:pathLst>
              <a:path w="1127018" h="4145415">
                <a:moveTo>
                  <a:pt x="0" y="0"/>
                </a:moveTo>
                <a:lnTo>
                  <a:pt x="1127018" y="0"/>
                </a:lnTo>
                <a:lnTo>
                  <a:pt x="1127018" y="4145415"/>
                </a:lnTo>
                <a:lnTo>
                  <a:pt x="0" y="4145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36" r="-3556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1559" y="2216691"/>
            <a:ext cx="1127018" cy="4145415"/>
          </a:xfrm>
          <a:custGeom>
            <a:avLst/>
            <a:gdLst/>
            <a:ahLst/>
            <a:cxnLst/>
            <a:rect l="l" t="t" r="r" b="b"/>
            <a:pathLst>
              <a:path w="1127018" h="4145415">
                <a:moveTo>
                  <a:pt x="0" y="0"/>
                </a:moveTo>
                <a:lnTo>
                  <a:pt x="1127017" y="0"/>
                </a:lnTo>
                <a:lnTo>
                  <a:pt x="1127017" y="4145415"/>
                </a:lnTo>
                <a:lnTo>
                  <a:pt x="0" y="4145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36" r="-35567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79486" y="940072"/>
            <a:ext cx="8741592" cy="1984919"/>
            <a:chOff x="0" y="0"/>
            <a:chExt cx="3453469" cy="7841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53469" cy="784166"/>
            </a:xfrm>
            <a:custGeom>
              <a:avLst/>
              <a:gdLst/>
              <a:ahLst/>
              <a:cxnLst/>
              <a:rect l="l" t="t" r="r" b="b"/>
              <a:pathLst>
                <a:path w="3453469" h="784166">
                  <a:moveTo>
                    <a:pt x="0" y="0"/>
                  </a:moveTo>
                  <a:lnTo>
                    <a:pt x="3453469" y="0"/>
                  </a:lnTo>
                  <a:lnTo>
                    <a:pt x="3453469" y="784166"/>
                  </a:lnTo>
                  <a:lnTo>
                    <a:pt x="0" y="784166"/>
                  </a:lnTo>
                  <a:close/>
                </a:path>
              </a:pathLst>
            </a:custGeom>
            <a:solidFill>
              <a:srgbClr val="10478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3453469" cy="850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Enter the title of this study here.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85174" y="3201216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26237" y="6423289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5328" y="424404"/>
            <a:ext cx="209249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MAY 14-16, 2025 / Ankara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0787" y="64994"/>
            <a:ext cx="633186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INTERNATIONAL CONGRESS OF APPLIED STATISTICS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2976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085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2976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085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2976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085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2976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5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085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2976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235" y="791514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085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1" y="2377686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6312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309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2420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6312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2420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6312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2420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131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17772" y="98720"/>
              <a:ext cx="18805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14176" y="530821"/>
            <a:ext cx="4360600" cy="7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sz="2098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During the Preparation of a PowerPoint Presentation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0" y="2146522"/>
            <a:ext cx="10817352" cy="377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 </a:t>
            </a:r>
            <a:r>
              <a:rPr lang="en-US" sz="179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10-minut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presentation.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9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21.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(If your presentation includes a large number of tables, you may incorporate them as long as they do not extend beyond the allocated 10-minute duration.)</a:t>
            </a:r>
          </a:p>
          <a:p>
            <a:pPr algn="just">
              <a:lnSpc>
                <a:spcPts val="2506"/>
              </a:lnSpc>
            </a:pPr>
            <a:endParaRPr lang="en-US" sz="179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(10 minutes for the presentation, 5 minutes for Q&amp;A).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</a:t>
            </a:r>
            <a:r>
              <a:rPr lang="en-US" sz="179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79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tions, or other distracting visual elements.</a:t>
            </a:r>
          </a:p>
          <a:p>
            <a:pPr marL="386604" lvl="1" indent="-193302" algn="just">
              <a:lnSpc>
                <a:spcPts val="2506"/>
              </a:lnSpc>
              <a:spcBef>
                <a:spcPct val="0"/>
              </a:spcBef>
              <a:buAutoNum type="arabicPeriod"/>
            </a:pP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9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 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the font type, with text aligned</a:t>
            </a:r>
            <a:r>
              <a:rPr lang="en-US" sz="179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justified</a:t>
            </a:r>
            <a:r>
              <a:rPr lang="en-US" sz="179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32293" y="1427470"/>
            <a:ext cx="7524366" cy="60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(Presentation: 10 minutes, Q&amp;A: 5 minutes)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69366" y="6449802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46312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309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71236" y="663261"/>
            <a:ext cx="4246481" cy="53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</a:p>
          <a:p>
            <a:pPr algn="ctr">
              <a:lnSpc>
                <a:spcPts val="2141"/>
              </a:lnSpc>
            </a:pPr>
            <a:r>
              <a:rPr lang="en-US" sz="1947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42420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5900" y="2379354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59672">
            <a:off x="-1844559" y="-2009980"/>
            <a:ext cx="9067228" cy="9375849"/>
          </a:xfrm>
          <a:custGeom>
            <a:avLst/>
            <a:gdLst/>
            <a:ahLst/>
            <a:cxnLst/>
            <a:rect l="l" t="t" r="r" b="b"/>
            <a:pathLst>
              <a:path w="9067228" h="9375849">
                <a:moveTo>
                  <a:pt x="0" y="0"/>
                </a:moveTo>
                <a:lnTo>
                  <a:pt x="9067227" y="0"/>
                </a:lnTo>
                <a:lnTo>
                  <a:pt x="9067227" y="9375849"/>
                </a:lnTo>
                <a:lnTo>
                  <a:pt x="0" y="9375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69366" y="6443990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0374" y="791514"/>
            <a:ext cx="2728205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5692" y="2201980"/>
            <a:ext cx="1019756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26760" y="6434506"/>
            <a:ext cx="1818879" cy="288747"/>
            <a:chOff x="0" y="0"/>
            <a:chExt cx="2425171" cy="384996"/>
          </a:xfrm>
        </p:grpSpPr>
        <p:grpSp>
          <p:nvGrpSpPr>
            <p:cNvPr id="11" name="Group 11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03948" y="3876947"/>
            <a:ext cx="6839189" cy="190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68"/>
              </a:lnSpc>
            </a:pPr>
            <a:r>
              <a:rPr lang="en-US" sz="11048">
                <a:solidFill>
                  <a:srgbClr val="FFFFFF"/>
                </a:solidFill>
                <a:latin typeface="Grimpt Script"/>
                <a:ea typeface="Grimpt Script"/>
                <a:cs typeface="Grimpt Script"/>
                <a:sym typeface="Grimpt Script"/>
              </a:rPr>
              <a:t>Thank You for Attending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144298" y="5779852"/>
            <a:ext cx="1044654" cy="1078148"/>
            <a:chOff x="0" y="0"/>
            <a:chExt cx="1392872" cy="1437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2872" cy="1437531"/>
            </a:xfrm>
            <a:custGeom>
              <a:avLst/>
              <a:gdLst/>
              <a:ahLst/>
              <a:cxnLst/>
              <a:rect l="l" t="t" r="r" b="b"/>
              <a:pathLst>
                <a:path w="1392872" h="1437531">
                  <a:moveTo>
                    <a:pt x="0" y="0"/>
                  </a:moveTo>
                  <a:lnTo>
                    <a:pt x="1392872" y="0"/>
                  </a:lnTo>
                  <a:lnTo>
                    <a:pt x="1392872" y="1437531"/>
                  </a:lnTo>
                  <a:lnTo>
                    <a:pt x="0" y="1437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2159672">
            <a:off x="-2057062" y="-2203165"/>
            <a:ext cx="9067228" cy="9375849"/>
          </a:xfrm>
          <a:custGeom>
            <a:avLst/>
            <a:gdLst/>
            <a:ahLst/>
            <a:cxnLst/>
            <a:rect l="l" t="t" r="r" b="b"/>
            <a:pathLst>
              <a:path w="9067228" h="9375849">
                <a:moveTo>
                  <a:pt x="0" y="0"/>
                </a:moveTo>
                <a:lnTo>
                  <a:pt x="9067227" y="0"/>
                </a:lnTo>
                <a:lnTo>
                  <a:pt x="9067227" y="9375849"/>
                </a:lnTo>
                <a:lnTo>
                  <a:pt x="0" y="9375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9366" y="6465032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9366" y="6465032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92833" y="791514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9366" y="6465032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6773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101985" y="653401"/>
            <a:ext cx="3984981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615" y="1991723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352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3489" y="-522301"/>
            <a:ext cx="12875929" cy="7902601"/>
          </a:xfrm>
          <a:custGeom>
            <a:avLst/>
            <a:gdLst/>
            <a:ahLst/>
            <a:cxnLst/>
            <a:rect l="l" t="t" r="r" b="b"/>
            <a:pathLst>
              <a:path w="12875929" h="7902601">
                <a:moveTo>
                  <a:pt x="0" y="0"/>
                </a:moveTo>
                <a:lnTo>
                  <a:pt x="12875930" y="0"/>
                </a:lnTo>
                <a:lnTo>
                  <a:pt x="12875930" y="7902602"/>
                </a:lnTo>
                <a:lnTo>
                  <a:pt x="0" y="79026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760" y="554419"/>
            <a:ext cx="11335431" cy="5749162"/>
            <a:chOff x="0" y="0"/>
            <a:chExt cx="4273522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3522" cy="2167467"/>
            </a:xfrm>
            <a:custGeom>
              <a:avLst/>
              <a:gdLst/>
              <a:ahLst/>
              <a:cxnLst/>
              <a:rect l="l" t="t" r="r" b="b"/>
              <a:pathLst>
                <a:path w="4273522" h="2167467">
                  <a:moveTo>
                    <a:pt x="0" y="0"/>
                  </a:moveTo>
                  <a:lnTo>
                    <a:pt x="4273522" y="0"/>
                  </a:lnTo>
                  <a:lnTo>
                    <a:pt x="427352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4F4F4">
                    <a:alpha val="100000"/>
                  </a:srgbClr>
                </a:gs>
              </a:gsLst>
              <a:lin ang="27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2735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3557087" y="539496"/>
            <a:ext cx="5074779" cy="767560"/>
          </a:xfrm>
          <a:custGeom>
            <a:avLst/>
            <a:gdLst/>
            <a:ahLst/>
            <a:cxnLst/>
            <a:rect l="l" t="t" r="r" b="b"/>
            <a:pathLst>
              <a:path w="5074779" h="767560">
                <a:moveTo>
                  <a:pt x="5074778" y="0"/>
                </a:moveTo>
                <a:lnTo>
                  <a:pt x="0" y="0"/>
                </a:lnTo>
                <a:lnTo>
                  <a:pt x="0" y="767560"/>
                </a:lnTo>
                <a:lnTo>
                  <a:pt x="5074778" y="767560"/>
                </a:lnTo>
                <a:lnTo>
                  <a:pt x="50747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6760" y="6413999"/>
            <a:ext cx="1818879" cy="288747"/>
            <a:chOff x="0" y="0"/>
            <a:chExt cx="2425171" cy="384996"/>
          </a:xfrm>
        </p:grpSpPr>
        <p:grpSp>
          <p:nvGrpSpPr>
            <p:cNvPr id="9" name="Group 9"/>
            <p:cNvGrpSpPr/>
            <p:nvPr/>
          </p:nvGrpSpPr>
          <p:grpSpPr>
            <a:xfrm>
              <a:off x="28316" y="20397"/>
              <a:ext cx="2368539" cy="344202"/>
              <a:chOff x="0" y="0"/>
              <a:chExt cx="932855" cy="13556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32855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932855" h="135565">
                    <a:moveTo>
                      <a:pt x="67782" y="0"/>
                    </a:moveTo>
                    <a:lnTo>
                      <a:pt x="865073" y="0"/>
                    </a:lnTo>
                    <a:cubicBezTo>
                      <a:pt x="883050" y="0"/>
                      <a:pt x="900291" y="7141"/>
                      <a:pt x="913002" y="19853"/>
                    </a:cubicBezTo>
                    <a:cubicBezTo>
                      <a:pt x="925714" y="32565"/>
                      <a:pt x="932855" y="49805"/>
                      <a:pt x="932855" y="67782"/>
                    </a:cubicBezTo>
                    <a:lnTo>
                      <a:pt x="932855" y="67782"/>
                    </a:lnTo>
                    <a:cubicBezTo>
                      <a:pt x="932855" y="105218"/>
                      <a:pt x="902508" y="135565"/>
                      <a:pt x="865073" y="135565"/>
                    </a:cubicBezTo>
                    <a:lnTo>
                      <a:pt x="67782" y="135565"/>
                    </a:lnTo>
                    <a:cubicBezTo>
                      <a:pt x="30347" y="135565"/>
                      <a:pt x="0" y="105218"/>
                      <a:pt x="0" y="67782"/>
                    </a:cubicBezTo>
                    <a:lnTo>
                      <a:pt x="0" y="67782"/>
                    </a:lnTo>
                    <a:cubicBezTo>
                      <a:pt x="0" y="30347"/>
                      <a:pt x="30347" y="0"/>
                      <a:pt x="67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932855" cy="16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2425171" cy="384996"/>
            </a:xfrm>
            <a:custGeom>
              <a:avLst/>
              <a:gdLst/>
              <a:ahLst/>
              <a:cxnLst/>
              <a:rect l="l" t="t" r="r" b="b"/>
              <a:pathLst>
                <a:path w="2425171" h="384996">
                  <a:moveTo>
                    <a:pt x="0" y="0"/>
                  </a:moveTo>
                  <a:lnTo>
                    <a:pt x="2425171" y="0"/>
                  </a:lnTo>
                  <a:lnTo>
                    <a:pt x="2425171" y="384996"/>
                  </a:lnTo>
                  <a:lnTo>
                    <a:pt x="0" y="38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3587" y="75404"/>
              <a:ext cx="1778999" cy="22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www.</a:t>
              </a:r>
              <a:r>
                <a:rPr lang="en-US" sz="1200" b="1" spc="12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uyik</a:t>
              </a:r>
              <a:r>
                <a:rPr lang="en-US" sz="1200" spc="12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39234" y="791514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366" y="6452941"/>
            <a:ext cx="269282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303" y="1805985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1562</Words>
  <Application>Microsoft Office PowerPoint</Application>
  <PresentationFormat>Geniş ekran</PresentationFormat>
  <Paragraphs>244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Grimpt Script</vt:lpstr>
      <vt:lpstr>Tahoma Bold</vt:lpstr>
      <vt:lpstr>Poppins</vt:lpstr>
      <vt:lpstr>Tahoma</vt:lpstr>
      <vt:lpstr>Calibri</vt:lpstr>
      <vt:lpstr>Poppins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UYIK - 2025 (SUNUM İNGİLİZCE)</dc:title>
  <cp:lastModifiedBy>Adnan Çiçek</cp:lastModifiedBy>
  <cp:revision>2</cp:revision>
  <dcterms:created xsi:type="dcterms:W3CDTF">2006-08-16T00:00:00Z</dcterms:created>
  <dcterms:modified xsi:type="dcterms:W3CDTF">2025-02-21T12:00:50Z</dcterms:modified>
  <dc:identifier>DAGfujA3HOk</dc:identifier>
</cp:coreProperties>
</file>