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embeddedFontLst>
    <p:embeddedFont>
      <p:font typeface="Tahoma" charset="1" panose="020B0604030504040204"/>
      <p:regular r:id="rId28"/>
    </p:embeddedFont>
    <p:embeddedFont>
      <p:font typeface="Tahoma Bold" charset="1" panose="020B0804030504040204"/>
      <p:regular r:id="rId29"/>
    </p:embeddedFont>
    <p:embeddedFont>
      <p:font typeface="Poppins" charset="1" panose="00000500000000000000"/>
      <p:regular r:id="rId30"/>
    </p:embeddedFont>
    <p:embeddedFont>
      <p:font typeface="Poppins Bold" charset="1" panose="00000800000000000000"/>
      <p:regular r:id="rId31"/>
    </p:embeddedFont>
    <p:embeddedFont>
      <p:font typeface="Grimpt Script" charset="1" panose="02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4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87984" y="2074611"/>
            <a:ext cx="1254168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889668" y="532989"/>
            <a:ext cx="9921228" cy="6026190"/>
          </a:xfrm>
          <a:custGeom>
            <a:avLst/>
            <a:gdLst/>
            <a:ahLst/>
            <a:cxnLst/>
            <a:rect r="r" b="b" t="t" l="l"/>
            <a:pathLst>
              <a:path h="6026190" w="9921228">
                <a:moveTo>
                  <a:pt x="0" y="0"/>
                </a:moveTo>
                <a:lnTo>
                  <a:pt x="9921228" y="0"/>
                </a:lnTo>
                <a:lnTo>
                  <a:pt x="9921228" y="6026190"/>
                </a:lnTo>
                <a:lnTo>
                  <a:pt x="0" y="602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22" r="0" b="-522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00001" y="730062"/>
            <a:ext cx="9203151" cy="5632044"/>
            <a:chOff x="0" y="0"/>
            <a:chExt cx="3635813" cy="22250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35813" cy="2225005"/>
            </a:xfrm>
            <a:custGeom>
              <a:avLst/>
              <a:gdLst/>
              <a:ahLst/>
              <a:cxnLst/>
              <a:rect r="r" b="b" t="t" l="l"/>
              <a:pathLst>
                <a:path h="2225005" w="3635813">
                  <a:moveTo>
                    <a:pt x="0" y="0"/>
                  </a:moveTo>
                  <a:lnTo>
                    <a:pt x="3635813" y="0"/>
                  </a:lnTo>
                  <a:lnTo>
                    <a:pt x="3635813" y="2225005"/>
                  </a:lnTo>
                  <a:lnTo>
                    <a:pt x="0" y="2225005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3635813" cy="22535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87984" y="685800"/>
            <a:ext cx="1254168" cy="1246732"/>
          </a:xfrm>
          <a:custGeom>
            <a:avLst/>
            <a:gdLst/>
            <a:ahLst/>
            <a:cxnLst/>
            <a:rect r="r" b="b" t="t" l="l"/>
            <a:pathLst>
              <a:path h="1246732" w="1254168">
                <a:moveTo>
                  <a:pt x="0" y="0"/>
                </a:moveTo>
                <a:lnTo>
                  <a:pt x="1254167" y="0"/>
                </a:lnTo>
                <a:lnTo>
                  <a:pt x="1254167" y="1246732"/>
                </a:lnTo>
                <a:lnTo>
                  <a:pt x="0" y="1246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12" t="-11828" r="-12101" b="-14883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3742" y="2216691"/>
            <a:ext cx="1127018" cy="4145415"/>
          </a:xfrm>
          <a:custGeom>
            <a:avLst/>
            <a:gdLst/>
            <a:ahLst/>
            <a:cxnLst/>
            <a:rect r="r" b="b" t="t" l="l"/>
            <a:pathLst>
              <a:path h="4145415" w="1127018">
                <a:moveTo>
                  <a:pt x="0" y="0"/>
                </a:moveTo>
                <a:lnTo>
                  <a:pt x="1127018" y="0"/>
                </a:lnTo>
                <a:lnTo>
                  <a:pt x="1127018" y="4145415"/>
                </a:lnTo>
                <a:lnTo>
                  <a:pt x="0" y="4145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36" t="0" r="-3556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1559" y="2216691"/>
            <a:ext cx="1127018" cy="4145415"/>
          </a:xfrm>
          <a:custGeom>
            <a:avLst/>
            <a:gdLst/>
            <a:ahLst/>
            <a:cxnLst/>
            <a:rect r="r" b="b" t="t" l="l"/>
            <a:pathLst>
              <a:path h="4145415" w="1127018">
                <a:moveTo>
                  <a:pt x="0" y="0"/>
                </a:moveTo>
                <a:lnTo>
                  <a:pt x="1127017" y="0"/>
                </a:lnTo>
                <a:lnTo>
                  <a:pt x="1127017" y="4145415"/>
                </a:lnTo>
                <a:lnTo>
                  <a:pt x="0" y="4145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36" t="0" r="-35567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479486" y="940072"/>
            <a:ext cx="8741592" cy="1984919"/>
            <a:chOff x="0" y="0"/>
            <a:chExt cx="3453469" cy="7841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53469" cy="784166"/>
            </a:xfrm>
            <a:custGeom>
              <a:avLst/>
              <a:gdLst/>
              <a:ahLst/>
              <a:cxnLst/>
              <a:rect r="r" b="b" t="t" l="l"/>
              <a:pathLst>
                <a:path h="784166" w="3453469">
                  <a:moveTo>
                    <a:pt x="0" y="0"/>
                  </a:moveTo>
                  <a:lnTo>
                    <a:pt x="3453469" y="0"/>
                  </a:lnTo>
                  <a:lnTo>
                    <a:pt x="3453469" y="784166"/>
                  </a:lnTo>
                  <a:lnTo>
                    <a:pt x="0" y="784166"/>
                  </a:lnTo>
                  <a:close/>
                </a:path>
              </a:pathLst>
            </a:custGeom>
            <a:solidFill>
              <a:srgbClr val="10478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453469" cy="850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Bildiri Başlığı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885174" y="3201216"/>
            <a:ext cx="4737847" cy="2806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1. Unvan, Adı- Soyadı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</a:t>
            </a: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örev Yaptığı Kurum, E-mail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2. </a:t>
            </a: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Unvan, Adı- Soyadı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 Yaptığı Kurum, E-mail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3. Unvan, </a:t>
            </a: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Adı- Soyadı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 Yaptığı Kurum, E-mail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26237" y="6423289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55328" y="424404"/>
            <a:ext cx="2092496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14-16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Mayıs 2025 / Ankara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40787" y="64994"/>
            <a:ext cx="5921578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ULUSLARARASI UYGULAMALI İSTATİSTİK KONGRESİ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16886" y="653401"/>
            <a:ext cx="2555181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 ve Yöntem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5294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0806" y="1702480"/>
            <a:ext cx="9967339" cy="407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 yöntemi kısmında,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Araştırma modeli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toplama yöntemi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ve örneklem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Kullanılan istatistiksel teknik(ler)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çözümleme yaklaşımı vb. yöntemsel konular açıklanmalıdır.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3 slaytta verilmelidir.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16886" y="653401"/>
            <a:ext cx="2555181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 ve Yöntem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5294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0806" y="1702480"/>
            <a:ext cx="9967339" cy="407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 yöntemi kısmında,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Araştırma modeli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toplama yöntemi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ve örneklem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Kullanılan istatistiksel teknik(ler)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çözümleme yaklaşımı vb. yöntemsel konular açıklanmalıdır.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3 slaytta verilmelidir.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2976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93433" y="653401"/>
            <a:ext cx="2402086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 Bulgular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085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6087" y="2330259"/>
            <a:ext cx="10467065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ulaşılan bulgular açıklanmalı ve yorumlanmalıdır.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5 slaytta verilmelidir. Ancak tablo sayısının fazlalığı durumunda bu kural genişletilebilir.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2976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93185" y="653401"/>
            <a:ext cx="2402582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 Bulgular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085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6087" y="2330259"/>
            <a:ext cx="10467065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ulaşılan bulgular açıklanmalı ve yorumlanmalıdır.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5 slaytta verilmelidir. Ancak tablo sayısının fazlalığı durumunda bu kural genişletilebilir.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2976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93185" y="653401"/>
            <a:ext cx="2402582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 Bulgular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085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6087" y="2330259"/>
            <a:ext cx="10467065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ulaşılan bulgular açıklanmalı ve yorumlanmalıdır.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5 slaytta verilmelidir. Ancak tablo sayısının fazlalığı durumunda bu kural genişletilebilir.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2976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93185" y="653401"/>
            <a:ext cx="2402582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 Bulgular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085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6087" y="2330259"/>
            <a:ext cx="10467065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ulaşılan bulgular açıklanmalı ve yorumlanmalıdır.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5 slaytta verilmelidir. Ancak tablo sayısının fazlalığı durumunda bu kural genişletilebilir.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2976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93185" y="653401"/>
            <a:ext cx="2402582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 Bulgular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085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6087" y="2330259"/>
            <a:ext cx="10467065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ulaşılan bulgular açıklanmalı ve yorumlanmalıdır.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5 slaytta verilmelidir. Ancak tablo sayısının fazlalığı durumunda bu kural genişletilebilir.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6312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348064" y="573469"/>
            <a:ext cx="3492823" cy="532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 ve Öneriler </a:t>
            </a:r>
          </a:p>
          <a:p>
            <a:pPr algn="ctr">
              <a:lnSpc>
                <a:spcPts val="2141"/>
              </a:lnSpc>
            </a:pPr>
            <a:r>
              <a:rPr lang="en-US" sz="19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2420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3515" y="2183649"/>
            <a:ext cx="9781922" cy="279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araştırmada ulaşılan sonuç verilmeli ve öneriler </a:t>
            </a: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sunulmalıdır.</a:t>
            </a: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just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4 slaytta verilmelidir.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6312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348319" y="573469"/>
            <a:ext cx="3492315" cy="532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 ve Öneriler </a:t>
            </a:r>
          </a:p>
          <a:p>
            <a:pPr algn="ctr">
              <a:lnSpc>
                <a:spcPts val="2141"/>
              </a:lnSpc>
            </a:pPr>
            <a:r>
              <a:rPr lang="en-US" sz="19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2420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3515" y="2332872"/>
            <a:ext cx="9781922" cy="2829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araştırmada ulaşılan sonuç verilmeli ve öneriler sunulmalıdır.</a:t>
            </a: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just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4 slaytta verilmelidir.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6312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348319" y="573469"/>
            <a:ext cx="3492315" cy="532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 ve Öneriler </a:t>
            </a:r>
          </a:p>
          <a:p>
            <a:pPr algn="ctr">
              <a:lnSpc>
                <a:spcPts val="2141"/>
              </a:lnSpc>
            </a:pPr>
            <a:r>
              <a:rPr lang="en-US" sz="19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2420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3515" y="2332872"/>
            <a:ext cx="9781922" cy="2829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araştırmada ulaşılan sonuç verilmeli ve öneriler sunulmalıdır.</a:t>
            </a: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just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4 slaytta verilmelidir.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131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265825" y="638175"/>
            <a:ext cx="3657302" cy="365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  <a:spcBef>
                <a:spcPct val="0"/>
              </a:spcBef>
            </a:pPr>
            <a:r>
              <a:rPr lang="en-US" sz="2098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PowerPoint Sunusu Hazırlarken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5800" y="2441797"/>
            <a:ext cx="10817352" cy="3459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6604" indent="-193302" lvl="1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Slaytlarınızı metinle doldurmayınız. </a:t>
            </a:r>
          </a:p>
          <a:p>
            <a:pPr algn="just" marL="386604" indent="-193302" lvl="1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Slayttan okumanın genel olarak iyi bir uygulama olmadığını unutmayınız.</a:t>
            </a:r>
          </a:p>
          <a:p>
            <a:pPr algn="just" marL="386604" indent="-193302" lvl="1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Slaytlarda </a:t>
            </a:r>
            <a:r>
              <a:rPr lang="en-US" b="true" sz="179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10 dakikayı aşmayacak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şekilde hazırlayınız. </a:t>
            </a:r>
          </a:p>
          <a:p>
            <a:pPr algn="just" marL="386604" indent="-193302" lvl="1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Slaytı </a:t>
            </a:r>
            <a:r>
              <a:rPr lang="en-US" b="true" sz="179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21 sayfayı geçmeyecek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şekilde hazırlamaya dikkat ediniz (Eğer çok fazla tablo varsa size verilen 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 dakikalık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süreyi aşmayacak şekilde ekleyebilirsiniz).</a:t>
            </a:r>
          </a:p>
          <a:p>
            <a:pPr algn="just">
              <a:lnSpc>
                <a:spcPts val="2506"/>
              </a:lnSpc>
            </a:pP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1.Sunum için size verilen süreyi dikkate alınız (10 dakika sunu, 5 dakika soru ve cevap).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2.Sunumunuzda katılımcılara vermek istediğiniz mesajın açık ve net olmasına dikkat ediniz.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3.Metin alanında yalnızca çok önemli bilgiyi veriniz (Her slaytta 6 satırı geçmeyiniz).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4.Slaytlarınızda katılımcıların dikkatini başka yöne çekecek ilgisiz şekil ve animasyonlar </a:t>
            </a:r>
            <a:r>
              <a:rPr lang="en-US" sz="179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kullanmayınız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5.Yazı tipi </a:t>
            </a:r>
            <a:r>
              <a:rPr lang="en-US" b="true" sz="179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metin hizalaması </a:t>
            </a:r>
            <a:r>
              <a:rPr lang="en-US" b="true" sz="179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iki yana yaslı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olmalıdır.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2293" y="1427470"/>
            <a:ext cx="7524366" cy="604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b="true" sz="1737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*</a:t>
            </a:r>
            <a:r>
              <a:rPr lang="en-US" b="true" sz="1737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Toplam sunu süresi 15 dakikadır.</a:t>
            </a:r>
          </a:p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b="true" sz="1737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(Sunu 10 dakika, Soru-cevap 5 dakika)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69366" y="6449802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46312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348319" y="573469"/>
            <a:ext cx="3492315" cy="532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 ve Öneriler </a:t>
            </a:r>
          </a:p>
          <a:p>
            <a:pPr algn="ctr">
              <a:lnSpc>
                <a:spcPts val="2141"/>
              </a:lnSpc>
            </a:pPr>
            <a:r>
              <a:rPr lang="en-US" sz="19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42420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3515" y="2332872"/>
            <a:ext cx="9781922" cy="2829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 araştırmada ulaşılan sonuç verilmeli ve öneriler sunulmalıdır.</a:t>
            </a: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</a:p>
          <a:p>
            <a:pPr algn="just">
              <a:lnSpc>
                <a:spcPts val="3200"/>
              </a:lnSpc>
            </a:pP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l">
              <a:lnSpc>
                <a:spcPts val="3200"/>
              </a:lnSpc>
            </a:pPr>
            <a:r>
              <a:rPr lang="en-US" sz="2285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4 slaytta verilmelidir.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4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59672">
            <a:off x="-1844559" y="-2009980"/>
            <a:ext cx="9067228" cy="9375849"/>
          </a:xfrm>
          <a:custGeom>
            <a:avLst/>
            <a:gdLst/>
            <a:ahLst/>
            <a:cxnLst/>
            <a:rect r="r" b="b" t="t" l="l"/>
            <a:pathLst>
              <a:path h="9375849" w="9067228">
                <a:moveTo>
                  <a:pt x="0" y="0"/>
                </a:moveTo>
                <a:lnTo>
                  <a:pt x="9067227" y="0"/>
                </a:lnTo>
                <a:lnTo>
                  <a:pt x="9067227" y="9375849"/>
                </a:lnTo>
                <a:lnTo>
                  <a:pt x="0" y="9375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69366" y="6443990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30374" y="666398"/>
            <a:ext cx="2728205" cy="532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KAYNAKLAR</a:t>
            </a:r>
          </a:p>
          <a:p>
            <a:pPr algn="ctr">
              <a:lnSpc>
                <a:spcPts val="2141"/>
              </a:lnSpc>
            </a:pPr>
            <a:r>
              <a:rPr lang="en-US" sz="1947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Resources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5692" y="2201980"/>
            <a:ext cx="10197568" cy="3337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bölümde, dinleyicilerin faydalanabilmesi için, araştırmanın temel/referans kaynakları listelenmelidir (sadece birkaç kaynağa yer verilmelidir).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sayfada 10 satırı (1,5 satır aralıklı) aşmayınız.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1 slaytta verilmelidir.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26760" y="6434506"/>
            <a:ext cx="1818879" cy="288747"/>
            <a:chOff x="0" y="0"/>
            <a:chExt cx="2425171" cy="38499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4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03948" y="3876947"/>
            <a:ext cx="6839189" cy="1902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68"/>
              </a:lnSpc>
            </a:pPr>
            <a:r>
              <a:rPr lang="en-US" sz="11048">
                <a:solidFill>
                  <a:srgbClr val="FFFFFF"/>
                </a:solidFill>
                <a:latin typeface="Grimpt Script"/>
                <a:ea typeface="Grimpt Script"/>
                <a:cs typeface="Grimpt Script"/>
                <a:sym typeface="Grimpt Script"/>
              </a:rPr>
              <a:t>Katılımınız İçin Teşekkür Ederiz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144298" y="5779852"/>
            <a:ext cx="1044654" cy="1078148"/>
            <a:chOff x="0" y="0"/>
            <a:chExt cx="1392872" cy="143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92872" cy="1437531"/>
            </a:xfrm>
            <a:custGeom>
              <a:avLst/>
              <a:gdLst/>
              <a:ahLst/>
              <a:cxnLst/>
              <a:rect r="r" b="b" t="t" l="l"/>
              <a:pathLst>
                <a:path h="1437531" w="1392872">
                  <a:moveTo>
                    <a:pt x="0" y="0"/>
                  </a:moveTo>
                  <a:lnTo>
                    <a:pt x="1392872" y="0"/>
                  </a:lnTo>
                  <a:lnTo>
                    <a:pt x="1392872" y="1437531"/>
                  </a:lnTo>
                  <a:lnTo>
                    <a:pt x="0" y="1437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2159672">
            <a:off x="-2057062" y="-2203165"/>
            <a:ext cx="9067228" cy="9375849"/>
          </a:xfrm>
          <a:custGeom>
            <a:avLst/>
            <a:gdLst/>
            <a:ahLst/>
            <a:cxnLst/>
            <a:rect r="r" b="b" t="t" l="l"/>
            <a:pathLst>
              <a:path h="9375849" w="9067228">
                <a:moveTo>
                  <a:pt x="0" y="0"/>
                </a:moveTo>
                <a:lnTo>
                  <a:pt x="9067227" y="0"/>
                </a:lnTo>
                <a:lnTo>
                  <a:pt x="9067227" y="9375849"/>
                </a:lnTo>
                <a:lnTo>
                  <a:pt x="0" y="9375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408304" y="653401"/>
            <a:ext cx="1372344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8537" y="1982197"/>
            <a:ext cx="10191878" cy="370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 bölümünde,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 «konusu, sorunu, amacı ve önemi» açıklanmalıdır. Varsa sayıltılar (varsayımlar) ve sınırlılıklar (kısıtlar) da bu bölümde yer almalıdır.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sayfada 6 satırı (1,5 satır aralıklı) aşmayınız.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Giriş bölümü en fazla 3 slaytta verilmelidir.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69366" y="6465032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408180" y="653401"/>
            <a:ext cx="1372592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8537" y="1982197"/>
            <a:ext cx="10191878" cy="370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 bölümünde,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 «konusu, sorunu, amacı ve önemi» açıklanmalıdır. Varsa sayıltılar (varsayımlar) ve sınırlılıklar (kısıtlar) da bu bölümde yer almalıdır.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sayfada 6 satırı (1,5 satır aralıklı) aşmayınız.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Giriş bölümü en fazla 3 slaytta verilmelidir.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69366" y="6465032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408180" y="653401"/>
            <a:ext cx="1372592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8537" y="1982197"/>
            <a:ext cx="10191878" cy="370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 bölümünde,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 «konusu, sorunu, amacı ve önemi» açıklanmalıdır. Varsa sayıltılar (varsayımlar) ve sınırlılıklar (kısıtlar) da bu bölümde yer almalıdır.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sayfada 6 satırı (1,5 satır aralıklı) aşmayınız.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Giriş bölümü en fazla 3 slaytta verilmelidir.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69366" y="6465032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299614" y="549021"/>
            <a:ext cx="3589724" cy="77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2"/>
              </a:lnSpc>
            </a:pPr>
            <a:r>
              <a:rPr lang="en-US" sz="1829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 / Kuramsal Çerçeve</a:t>
            </a:r>
          </a:p>
          <a:p>
            <a:pPr algn="ctr">
              <a:lnSpc>
                <a:spcPts val="2012"/>
              </a:lnSpc>
            </a:pPr>
            <a:r>
              <a:rPr lang="en-US" sz="182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Conceptual/ Theoretical </a:t>
            </a:r>
          </a:p>
          <a:p>
            <a:pPr algn="ctr">
              <a:lnSpc>
                <a:spcPts val="2012"/>
              </a:lnSpc>
            </a:pPr>
            <a:r>
              <a:rPr lang="en-US" sz="182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Framework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5294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8706" y="1991723"/>
            <a:ext cx="9470939" cy="3699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 / Kuramsal Çerçeve bölümünde,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 teorik temelleri ve literatürdeki konumu kısaca verilmelidir.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sayfada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3 slaytta verilmelidir.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299160" y="549021"/>
            <a:ext cx="3590632" cy="77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2"/>
              </a:lnSpc>
            </a:pPr>
            <a:r>
              <a:rPr lang="en-US" sz="1829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 / Kuramsal Çerçeve</a:t>
            </a:r>
          </a:p>
          <a:p>
            <a:pPr algn="ctr">
              <a:lnSpc>
                <a:spcPts val="2012"/>
              </a:lnSpc>
            </a:pPr>
            <a:r>
              <a:rPr lang="en-US" sz="182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Conceptual/ Theoretical </a:t>
            </a:r>
          </a:p>
          <a:p>
            <a:pPr algn="ctr">
              <a:lnSpc>
                <a:spcPts val="2012"/>
              </a:lnSpc>
            </a:pPr>
            <a:r>
              <a:rPr lang="en-US" sz="182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Framework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5294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8706" y="1991723"/>
            <a:ext cx="9470939" cy="3699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 / Kuramsal Çerçeve bölümünde,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 teorik temelleri ve literatürdeki konumu kısaca verilmelidir.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sayfada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3 slaytta verilmelidir.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299160" y="549021"/>
            <a:ext cx="3590632" cy="77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2"/>
              </a:lnSpc>
            </a:pPr>
            <a:r>
              <a:rPr lang="en-US" sz="1829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 / Kuramsal Çerçeve</a:t>
            </a:r>
          </a:p>
          <a:p>
            <a:pPr algn="ctr">
              <a:lnSpc>
                <a:spcPts val="2012"/>
              </a:lnSpc>
            </a:pPr>
            <a:r>
              <a:rPr lang="en-US" sz="182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Conceptual/ Theoretical </a:t>
            </a:r>
          </a:p>
          <a:p>
            <a:pPr algn="ctr">
              <a:lnSpc>
                <a:spcPts val="2012"/>
              </a:lnSpc>
            </a:pPr>
            <a:r>
              <a:rPr lang="en-US" sz="182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Framework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5294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8706" y="1991723"/>
            <a:ext cx="9470939" cy="3699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 / Kuramsal Çerçeve bölümünde,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 teorik temelleri ve literatürdeki konumu kısaca verilmelidir.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sayfada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3 slaytta verilmelidir.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7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3524" y="0"/>
            <a:ext cx="13716000" cy="6858000"/>
          </a:xfrm>
          <a:custGeom>
            <a:avLst/>
            <a:gdLst/>
            <a:ahLst/>
            <a:cxnLst/>
            <a:rect r="r" b="b" t="t" l="l"/>
            <a:pathLst>
              <a:path h="6858000" w="13716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3489" y="-522301"/>
            <a:ext cx="12875929" cy="7902601"/>
          </a:xfrm>
          <a:custGeom>
            <a:avLst/>
            <a:gdLst/>
            <a:ahLst/>
            <a:cxnLst/>
            <a:rect r="r" b="b" t="t" l="l"/>
            <a:pathLst>
              <a:path h="7902601" w="12875929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26760" y="554419"/>
            <a:ext cx="11335431" cy="5749162"/>
            <a:chOff x="0" y="0"/>
            <a:chExt cx="4273522" cy="21674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352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3522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3557087" y="539496"/>
            <a:ext cx="5074779" cy="767560"/>
          </a:xfrm>
          <a:custGeom>
            <a:avLst/>
            <a:gdLst/>
            <a:ahLst/>
            <a:cxnLst/>
            <a:rect r="r" b="b" t="t" l="l"/>
            <a:pathLst>
              <a:path h="767560" w="5074779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6760" y="6413999"/>
            <a:ext cx="1818879" cy="288747"/>
            <a:chOff x="0" y="0"/>
            <a:chExt cx="2425171" cy="38499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32855" cy="135565"/>
              </a:xfrm>
              <a:custGeom>
                <a:avLst/>
                <a:gdLst/>
                <a:ahLst/>
                <a:cxnLst/>
                <a:rect r="r" b="b" t="t" l="l"/>
                <a:pathLst>
                  <a:path h="135565" w="93285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25171" cy="384996"/>
            </a:xfrm>
            <a:custGeom>
              <a:avLst/>
              <a:gdLst/>
              <a:ahLst/>
              <a:cxnLst/>
              <a:rect r="r" b="b" t="t" l="l"/>
              <a:pathLst>
                <a:path h="384996" w="2425171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293587" y="75404"/>
              <a:ext cx="1623417" cy="234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b="true" sz="1200" spc="12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17159" y="653401"/>
            <a:ext cx="2554635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 ve Yöntem</a:t>
            </a:r>
          </a:p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69366" y="6452941"/>
            <a:ext cx="2692825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 Yapanın Adı- Soyadı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0806" y="1702480"/>
            <a:ext cx="9967339" cy="407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 yöntemi kısmında,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Araştırma modeli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toplama yöntemi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ve örneklem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Kullanılan istatistiksel teknik(ler)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çözümleme yaklaşımı vb. yöntemsel konular açıklanmalıdır.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Slayt genelinde 6 satırı (1,5 satır aralıklı) aşmayınız.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bölüm en fazla 3 slaytta verilmelidir.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DAGfY7x5RjY</dc:identifier>
  <dcterms:modified xsi:type="dcterms:W3CDTF">2011-08-01T06:04:30Z</dcterms:modified>
  <cp:revision>1</cp:revision>
  <dc:title>UYIK - 2025 (SUNUM TÜRKÇE)</dc:title>
</cp:coreProperties>
</file>