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80" r:id="rId4"/>
    <p:sldId id="281" r:id="rId5"/>
    <p:sldId id="282" r:id="rId6"/>
    <p:sldId id="283" r:id="rId7"/>
    <p:sldId id="286" r:id="rId8"/>
    <p:sldId id="285" r:id="rId9"/>
    <p:sldId id="284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87" r:id="rId18"/>
    <p:sldId id="296" r:id="rId19"/>
    <p:sldId id="297" r:id="rId20"/>
    <p:sldId id="298" r:id="rId21"/>
    <p:sldId id="299" r:id="rId22"/>
    <p:sldId id="295" r:id="rId23"/>
  </p:sldIdLst>
  <p:sldSz cx="12192000" cy="6858000"/>
  <p:notesSz cx="6858000" cy="9144000"/>
  <p:embeddedFontLst>
    <p:embeddedFont>
      <p:font typeface="Tahoma" panose="020B0604030504040204" pitchFamily="34" charset="0"/>
      <p:regular r:id="rId25"/>
      <p:bold r:id="rId26"/>
    </p:embeddedFont>
    <p:embeddedFont>
      <p:font typeface="Tahoma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C004E-57E3-4EC7-AA5A-ED5B68A00E90}" type="datetimeFigureOut">
              <a:rPr lang="tr-TR" smtClean="0"/>
              <a:t>15.03.2025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56BCA-A6ED-44AA-ABA5-66FC380241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03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logo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3D13C63-4820-CEE7-14D8-D2E50C5044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FCDA28D-A6B5-11CA-E293-5104D400E4D8}"/>
              </a:ext>
            </a:extLst>
          </p:cNvPr>
          <p:cNvSpPr txBox="1"/>
          <p:nvPr/>
        </p:nvSpPr>
        <p:spPr>
          <a:xfrm>
            <a:off x="4724400" y="1447800"/>
            <a:ext cx="4343400" cy="6574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5040"/>
              </a:lnSpc>
            </a:pPr>
            <a:r>
              <a:rPr lang="tr-TR" sz="32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Bildiri Başlığı</a:t>
            </a:r>
            <a:endParaRPr lang="en-US" sz="32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AC8B1FBB-2D39-324C-8308-EE58829EFDFF}"/>
              </a:ext>
            </a:extLst>
          </p:cNvPr>
          <p:cNvSpPr txBox="1"/>
          <p:nvPr/>
        </p:nvSpPr>
        <p:spPr>
          <a:xfrm>
            <a:off x="2885174" y="3201216"/>
            <a:ext cx="4737847" cy="280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1.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Unvan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Görev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Yaptığı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Kurum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2.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Unvan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Görev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Yaptığı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Kurum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E-mail</a:t>
            </a:r>
          </a:p>
          <a:p>
            <a:pPr algn="just">
              <a:lnSpc>
                <a:spcPts val="2799"/>
              </a:lnSpc>
            </a:pP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Yazar 3.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Unvan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Adı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Soyadı</a:t>
            </a:r>
            <a:endParaRPr lang="en-US" sz="1999" dirty="0">
              <a:solidFill>
                <a:srgbClr val="19407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799"/>
              </a:lnSpc>
            </a:pP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Görev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Yaptığı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999" dirty="0" err="1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Kurum</a:t>
            </a:r>
            <a:r>
              <a:rPr lang="en-US" sz="1999" dirty="0">
                <a:solidFill>
                  <a:srgbClr val="194070"/>
                </a:solidFill>
                <a:latin typeface="Tahoma"/>
                <a:ea typeface="Tahoma"/>
                <a:cs typeface="Tahoma"/>
                <a:sym typeface="Tahoma"/>
              </a:rPr>
              <a:t>, E-mail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CE940C40-EBD2-07EA-9DF8-1277CB0507F2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225599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534F6-33F9-17F4-1A32-E9A75EA6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FDE2B8A9-DEBC-D970-8080-0EFA7DBF43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C5BB26D6-B561-A0BF-E918-41FB921C52B6}"/>
              </a:ext>
            </a:extLst>
          </p:cNvPr>
          <p:cNvSpPr txBox="1"/>
          <p:nvPr/>
        </p:nvSpPr>
        <p:spPr>
          <a:xfrm>
            <a:off x="4817159" y="653401"/>
            <a:ext cx="2554635" cy="55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Materyal</a:t>
            </a: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Yöntem</a:t>
            </a:r>
            <a:endParaRPr lang="en-US" sz="20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Materials and Methods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5BE0BC52-84F7-4516-BCE0-137139786C5E}"/>
              </a:ext>
            </a:extLst>
          </p:cNvPr>
          <p:cNvSpPr txBox="1"/>
          <p:nvPr/>
        </p:nvSpPr>
        <p:spPr>
          <a:xfrm>
            <a:off x="1110806" y="1702480"/>
            <a:ext cx="9967339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Çalışmanın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kısmında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modeli</a:t>
            </a: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Veri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toplama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Evren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örneklem</a:t>
            </a: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Kullanılan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istatistiksel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teknik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Veri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çözümleme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yaklaşımı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vb.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yöntemsel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konular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C9612CFF-0D8F-306F-EB08-BC32AD4FF20E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375003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1B98-A045-0DA3-DE74-71AF0D8B6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B194CDE-FBE7-2323-639E-DE88A4EFF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7A671BEA-B06C-6ACC-B288-ADB0E878FED9}"/>
              </a:ext>
            </a:extLst>
          </p:cNvPr>
          <p:cNvSpPr txBox="1"/>
          <p:nvPr/>
        </p:nvSpPr>
        <p:spPr>
          <a:xfrm>
            <a:off x="4817159" y="653401"/>
            <a:ext cx="2554635" cy="55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Materyal</a:t>
            </a: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Yöntem</a:t>
            </a:r>
            <a:endParaRPr lang="en-US" sz="20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Materials and Methods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CB74B900-2102-05B1-83BB-398CD0B1D16E}"/>
              </a:ext>
            </a:extLst>
          </p:cNvPr>
          <p:cNvSpPr txBox="1"/>
          <p:nvPr/>
        </p:nvSpPr>
        <p:spPr>
          <a:xfrm>
            <a:off x="1110806" y="1702480"/>
            <a:ext cx="9967339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Çalışmanın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kısmında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modeli</a:t>
            </a: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Veri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toplama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Evren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örneklem</a:t>
            </a: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Kullanılan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istatistiksel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teknik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Veri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çözümleme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yaklaşımı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vb.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yöntemsel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konular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A477D84A-7B29-7159-88B1-44D89C6858C1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34657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B192213-FF32-7E3F-DB4B-2366902CB3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ACC59AAE-55FC-CA32-CD9A-3B7C57764C0F}"/>
              </a:ext>
            </a:extLst>
          </p:cNvPr>
          <p:cNvSpPr txBox="1"/>
          <p:nvPr/>
        </p:nvSpPr>
        <p:spPr>
          <a:xfrm>
            <a:off x="4894956" y="634989"/>
            <a:ext cx="2402086" cy="55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</a:t>
            </a: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Bulgular</a:t>
            </a:r>
            <a:endParaRPr lang="en-US" sz="20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F7E441C8-CADA-79C0-69DC-7B934D2567D4}"/>
              </a:ext>
            </a:extLst>
          </p:cNvPr>
          <p:cNvSpPr txBox="1"/>
          <p:nvPr/>
        </p:nvSpPr>
        <p:spPr>
          <a:xfrm>
            <a:off x="1036087" y="2330259"/>
            <a:ext cx="10467065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bulgular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yorumlanmalıdır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Ancak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sayısının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fazlalığı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durumunda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genişletilebilir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BDB27F42-637F-B5F8-8B02-23B860CA7509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237201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91404-0BED-ED84-895E-28769416F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C5A4D07-4E72-D6C0-7E3A-5F27B7F44A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1E0C0691-C613-096B-8C70-6039F6D63B34}"/>
              </a:ext>
            </a:extLst>
          </p:cNvPr>
          <p:cNvSpPr txBox="1"/>
          <p:nvPr/>
        </p:nvSpPr>
        <p:spPr>
          <a:xfrm>
            <a:off x="4894956" y="634989"/>
            <a:ext cx="2402086" cy="55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</a:t>
            </a: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Bulgular</a:t>
            </a:r>
            <a:endParaRPr lang="en-US" sz="20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D64286A0-067A-5FD5-3022-182711F7EE4D}"/>
              </a:ext>
            </a:extLst>
          </p:cNvPr>
          <p:cNvSpPr txBox="1"/>
          <p:nvPr/>
        </p:nvSpPr>
        <p:spPr>
          <a:xfrm>
            <a:off x="1036087" y="2330259"/>
            <a:ext cx="10467065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bulgular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yorumlanmalıdır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Ancak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sayısının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fazlalığı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durumunda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genişletilebilir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0DE7A69A-3750-D93C-F315-0E81F2F908E5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3543253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A562-C33B-DCCF-8B68-88EFA26E5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685B9B2-F7D0-4D0D-0D36-020A8D9A13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142A2375-6DFE-E5DF-55A3-3A706020C2CB}"/>
              </a:ext>
            </a:extLst>
          </p:cNvPr>
          <p:cNvSpPr txBox="1"/>
          <p:nvPr/>
        </p:nvSpPr>
        <p:spPr>
          <a:xfrm>
            <a:off x="4894956" y="634989"/>
            <a:ext cx="2402086" cy="55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</a:t>
            </a: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Bulgular</a:t>
            </a:r>
            <a:endParaRPr lang="en-US" sz="20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989C9C70-C956-1EE2-877B-E48FEABE2409}"/>
              </a:ext>
            </a:extLst>
          </p:cNvPr>
          <p:cNvSpPr txBox="1"/>
          <p:nvPr/>
        </p:nvSpPr>
        <p:spPr>
          <a:xfrm>
            <a:off x="1036087" y="2330259"/>
            <a:ext cx="10467065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bulgular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yorumlanmalıdır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Ancak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sayısının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fazlalığı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durumunda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genişletilebilir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B593943B-0C5C-5451-ACB0-0BC16F0E2610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137608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054DC-1A80-699E-28B6-F6246125F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D0165D1-F400-7131-575A-CACAA45D6F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45F0DA18-BCAA-8261-094B-03F57505A4EE}"/>
              </a:ext>
            </a:extLst>
          </p:cNvPr>
          <p:cNvSpPr txBox="1"/>
          <p:nvPr/>
        </p:nvSpPr>
        <p:spPr>
          <a:xfrm>
            <a:off x="4894956" y="634989"/>
            <a:ext cx="2402086" cy="55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</a:t>
            </a: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Bulgular</a:t>
            </a:r>
            <a:endParaRPr lang="en-US" sz="20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BBBD0032-2013-7D0F-E07F-F3835A3B9427}"/>
              </a:ext>
            </a:extLst>
          </p:cNvPr>
          <p:cNvSpPr txBox="1"/>
          <p:nvPr/>
        </p:nvSpPr>
        <p:spPr>
          <a:xfrm>
            <a:off x="1036087" y="2330259"/>
            <a:ext cx="10467065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bulgular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yorumlanmalıdır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Ancak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sayısının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fazlalığı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durumunda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genişletilebilir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7C1BEF03-9263-D0DD-372B-24EF7DCE674C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3246048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954E0-DE4D-9D38-1417-A6819C7B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7A63BC3-790C-6E58-977D-24A821D7C7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DE4AF914-3947-AF93-68C1-9167141A70DF}"/>
              </a:ext>
            </a:extLst>
          </p:cNvPr>
          <p:cNvSpPr txBox="1"/>
          <p:nvPr/>
        </p:nvSpPr>
        <p:spPr>
          <a:xfrm>
            <a:off x="4894956" y="634989"/>
            <a:ext cx="2402086" cy="55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Araştırma</a:t>
            </a: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Bulgular</a:t>
            </a:r>
            <a:endParaRPr lang="en-US" sz="20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Research Findings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6BE821D6-9D74-D8CB-077B-531AC8DD2FE9}"/>
              </a:ext>
            </a:extLst>
          </p:cNvPr>
          <p:cNvSpPr txBox="1"/>
          <p:nvPr/>
        </p:nvSpPr>
        <p:spPr>
          <a:xfrm>
            <a:off x="1036087" y="2330259"/>
            <a:ext cx="10467065" cy="295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bulgular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yorumlanmalıdır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Ancak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sayısının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fazlalığı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durumunda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genişletilebilir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1051E51-EB1B-7D28-377C-AF6BE163408E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58645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2F84507-81E0-6F71-D03A-A1CAB619DC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5C49B811-FC41-F1CE-D9E2-5831F46C4662}"/>
              </a:ext>
            </a:extLst>
          </p:cNvPr>
          <p:cNvSpPr txBox="1"/>
          <p:nvPr/>
        </p:nvSpPr>
        <p:spPr>
          <a:xfrm>
            <a:off x="4307631" y="609600"/>
            <a:ext cx="357673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Öneriler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</a:p>
          <a:p>
            <a:pPr algn="ctr">
              <a:lnSpc>
                <a:spcPts val="2141"/>
              </a:lnSpc>
            </a:pPr>
            <a:r>
              <a:rPr lang="en-US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4280046-ACE4-DED7-6B3D-FFC7145A0F92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E2427F9C-C2D4-CAB0-3BB5-6079D3D209B6}"/>
              </a:ext>
            </a:extLst>
          </p:cNvPr>
          <p:cNvSpPr txBox="1"/>
          <p:nvPr/>
        </p:nvSpPr>
        <p:spPr>
          <a:xfrm>
            <a:off x="1203515" y="2183649"/>
            <a:ext cx="9781922" cy="279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araştırmada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sonuç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öneriler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sunulmalıdır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4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189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CB5E8-4EBD-908A-67EE-2FE01786C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5A22B8CD-94C0-E253-135E-ACE53A86CF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BD277F9A-3989-7803-48C6-ECB93207CA55}"/>
              </a:ext>
            </a:extLst>
          </p:cNvPr>
          <p:cNvSpPr txBox="1"/>
          <p:nvPr/>
        </p:nvSpPr>
        <p:spPr>
          <a:xfrm>
            <a:off x="4307631" y="609600"/>
            <a:ext cx="357673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Öneriler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</a:p>
          <a:p>
            <a:pPr algn="ctr">
              <a:lnSpc>
                <a:spcPts val="2141"/>
              </a:lnSpc>
            </a:pPr>
            <a:r>
              <a:rPr lang="en-US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5C0630AD-87AC-9F07-A062-BE76FD17E9E6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E89B8585-2BE5-E530-2DCB-368D5B60A283}"/>
              </a:ext>
            </a:extLst>
          </p:cNvPr>
          <p:cNvSpPr txBox="1"/>
          <p:nvPr/>
        </p:nvSpPr>
        <p:spPr>
          <a:xfrm>
            <a:off x="1203515" y="2183649"/>
            <a:ext cx="9781922" cy="279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araştırmada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sonuç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öneriler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sunulmalıdır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4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77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E180-3446-121F-8630-D25A44A6E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DDA7DD0D-B56B-B039-DE51-3FEEF501F8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B931EEB5-549B-C8F5-8329-BA273239733D}"/>
              </a:ext>
            </a:extLst>
          </p:cNvPr>
          <p:cNvSpPr txBox="1"/>
          <p:nvPr/>
        </p:nvSpPr>
        <p:spPr>
          <a:xfrm>
            <a:off x="4307631" y="609600"/>
            <a:ext cx="357673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Öneriler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</a:p>
          <a:p>
            <a:pPr algn="ctr">
              <a:lnSpc>
                <a:spcPts val="2141"/>
              </a:lnSpc>
            </a:pPr>
            <a:r>
              <a:rPr lang="en-US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AFC146-949C-6779-19EA-C9C25514DA39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8374D932-2B79-00C8-14FA-6D78291DD612}"/>
              </a:ext>
            </a:extLst>
          </p:cNvPr>
          <p:cNvSpPr txBox="1"/>
          <p:nvPr/>
        </p:nvSpPr>
        <p:spPr>
          <a:xfrm>
            <a:off x="1203515" y="2183649"/>
            <a:ext cx="9781922" cy="279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araştırmada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sonuç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öneriler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sunulmalıdır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4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42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26FFD4B-0A74-E224-0E1A-90D7373EE7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A897665E-FCA8-BDFF-9304-6C0EF6C5DDCB}"/>
              </a:ext>
            </a:extLst>
          </p:cNvPr>
          <p:cNvSpPr txBox="1"/>
          <p:nvPr/>
        </p:nvSpPr>
        <p:spPr>
          <a:xfrm>
            <a:off x="4495111" y="685800"/>
            <a:ext cx="3201775" cy="331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7"/>
              </a:lnSpc>
              <a:spcBef>
                <a:spcPct val="0"/>
              </a:spcBef>
            </a:pPr>
            <a:r>
              <a:rPr lang="en-US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PowerPoint </a:t>
            </a:r>
            <a:r>
              <a:rPr lang="en-US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Sunusu</a:t>
            </a:r>
            <a:r>
              <a:rPr lang="tr-TR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Hazırlarken</a:t>
            </a:r>
            <a:endParaRPr lang="en-US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5E69BCEE-F293-E4D2-64D4-03EFD9F84E61}"/>
              </a:ext>
            </a:extLst>
          </p:cNvPr>
          <p:cNvSpPr txBox="1"/>
          <p:nvPr/>
        </p:nvSpPr>
        <p:spPr>
          <a:xfrm>
            <a:off x="2332293" y="1427470"/>
            <a:ext cx="7524366" cy="60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*</a:t>
            </a:r>
            <a:r>
              <a:rPr lang="en-US" sz="1737" b="1" dirty="0" err="1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Toplam</a:t>
            </a: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37" b="1" dirty="0" err="1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sunu</a:t>
            </a: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37" b="1" dirty="0" err="1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süresi</a:t>
            </a: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 15 </a:t>
            </a:r>
            <a:r>
              <a:rPr lang="en-US" sz="1737" b="1" dirty="0" err="1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dakikadır</a:t>
            </a: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.</a:t>
            </a:r>
          </a:p>
          <a:p>
            <a:pPr algn="ctr">
              <a:lnSpc>
                <a:spcPts val="2432"/>
              </a:lnSpc>
              <a:spcBef>
                <a:spcPct val="0"/>
              </a:spcBef>
            </a:pP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(Sunu 10 </a:t>
            </a:r>
            <a:r>
              <a:rPr lang="en-US" sz="1737" b="1" dirty="0" err="1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dakika</a:t>
            </a: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, Soru-</a:t>
            </a:r>
            <a:r>
              <a:rPr lang="en-US" sz="1737" b="1" dirty="0" err="1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cevap</a:t>
            </a: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 5 </a:t>
            </a:r>
            <a:r>
              <a:rPr lang="en-US" sz="1737" b="1" dirty="0" err="1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dakika</a:t>
            </a:r>
            <a:r>
              <a:rPr lang="en-US" sz="1737" b="1" dirty="0">
                <a:solidFill>
                  <a:srgbClr val="BF1A24"/>
                </a:solidFill>
                <a:latin typeface="Tahoma Bold"/>
                <a:ea typeface="Tahoma Bold"/>
                <a:cs typeface="Tahoma Bold"/>
                <a:sym typeface="Tahoma Bold"/>
              </a:rPr>
              <a:t>)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E7F6D848-FF56-C23B-F46E-07F13D2010AB}"/>
              </a:ext>
            </a:extLst>
          </p:cNvPr>
          <p:cNvSpPr txBox="1"/>
          <p:nvPr/>
        </p:nvSpPr>
        <p:spPr>
          <a:xfrm>
            <a:off x="685800" y="2441797"/>
            <a:ext cx="10817352" cy="3459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Slaytlarınızı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metinle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doldurmayınız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Slayttan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okumanın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olarak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iyi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bir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uygulama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olmadığını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unutmayınız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Slaytlarda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10 </a:t>
            </a:r>
            <a:r>
              <a:rPr lang="en-US" sz="179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dakikayı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9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aşmayacak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şekilde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hazırlayınız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386604" lvl="1" indent="-193302" algn="just">
              <a:lnSpc>
                <a:spcPts val="2506"/>
              </a:lnSpc>
              <a:buFont typeface="Arial"/>
              <a:buChar char="•"/>
            </a:pP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Slaytı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21 </a:t>
            </a:r>
            <a:r>
              <a:rPr lang="en-US" sz="179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sayfayı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9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geçmeyecek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şekilde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hazırlamaya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ediniz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Eğer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çok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tablo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varsa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size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verilen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10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dakikalık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süreyi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aşmayacak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şekilde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ekleyebilirsiniz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506"/>
              </a:lnSpc>
            </a:pPr>
            <a:endParaRPr lang="en-US" sz="179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506"/>
              </a:lnSpc>
              <a:spcBef>
                <a:spcPct val="0"/>
              </a:spcBef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1.Sunum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için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size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verilen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süreyi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dikkate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alınız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(10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dakika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5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dakika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soru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cevap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506"/>
              </a:lnSpc>
              <a:spcBef>
                <a:spcPct val="0"/>
              </a:spcBef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2.Sunumunuzda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katılımcılara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vermek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istediğiniz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mesajın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net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olmasına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ediniz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506"/>
              </a:lnSpc>
              <a:spcBef>
                <a:spcPct val="0"/>
              </a:spcBef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3.Metin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alanında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yalnızca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çok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önemli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bilgiyi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veriniz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(Her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geçmeyiniz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506"/>
              </a:lnSpc>
              <a:spcBef>
                <a:spcPct val="0"/>
              </a:spcBef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4.Slaytlarınızda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katılımcıların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dikkatini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başka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yöne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çekecek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ilgisiz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şekil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animasyonlar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u="sng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kullanmayınız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506"/>
              </a:lnSpc>
              <a:spcBef>
                <a:spcPct val="0"/>
              </a:spcBef>
            </a:pP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5.Yazı tipi 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Tahoma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metin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hizalaması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iki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9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yana</a:t>
            </a:r>
            <a:r>
              <a:rPr lang="en-US" sz="1790" b="1" dirty="0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790" b="1" dirty="0" err="1">
                <a:solidFill>
                  <a:srgbClr val="000000"/>
                </a:solidFill>
                <a:latin typeface="Tahoma Bold"/>
                <a:ea typeface="Tahoma Bold"/>
                <a:cs typeface="Tahoma Bold"/>
                <a:sym typeface="Tahoma Bold"/>
              </a:rPr>
              <a:t>yaslı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79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olmalıdır</a:t>
            </a:r>
            <a:r>
              <a:rPr lang="en-US" sz="179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E23463BE-F141-A88A-92B8-A72E6E6ACBE9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4145406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0CBFA-7AE5-9E08-F2EA-139CA89F6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80158DA-54B1-A899-F5DD-AF6540325F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E46266A4-189D-4D0B-5313-21308957DCCE}"/>
              </a:ext>
            </a:extLst>
          </p:cNvPr>
          <p:cNvSpPr txBox="1"/>
          <p:nvPr/>
        </p:nvSpPr>
        <p:spPr>
          <a:xfrm>
            <a:off x="4307631" y="609600"/>
            <a:ext cx="3576736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Sonuç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Öneriler</a:t>
            </a:r>
            <a:r>
              <a:rPr lang="en-US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</a:p>
          <a:p>
            <a:pPr algn="ctr">
              <a:lnSpc>
                <a:spcPts val="2141"/>
              </a:lnSpc>
            </a:pPr>
            <a:r>
              <a:rPr lang="en-US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Conclusion &amp; Recommendations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6E86EF09-6186-45DA-7107-D553521529B0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63D6495F-8BD5-9AEC-351A-E44F4C1350C1}"/>
              </a:ext>
            </a:extLst>
          </p:cNvPr>
          <p:cNvSpPr txBox="1"/>
          <p:nvPr/>
        </p:nvSpPr>
        <p:spPr>
          <a:xfrm>
            <a:off x="1203515" y="2183649"/>
            <a:ext cx="9781922" cy="279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araştırmada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ulaşılan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sonuç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öneriler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sunulmalıdır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3200"/>
              </a:lnSpc>
            </a:pPr>
            <a:endParaRPr lang="en-US" sz="2285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l">
              <a:lnSpc>
                <a:spcPts val="3200"/>
              </a:lnSpc>
            </a:pP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4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85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285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12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dikdörtgen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645BDEDD-705A-17DC-CEEB-792C64D38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D7F8E34E-99DC-4389-FB59-F7002BBE9B1D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8AD3AD54-C7BE-385D-5F5E-E44582DBB97A}"/>
              </a:ext>
            </a:extLst>
          </p:cNvPr>
          <p:cNvSpPr txBox="1"/>
          <p:nvPr/>
        </p:nvSpPr>
        <p:spPr>
          <a:xfrm>
            <a:off x="4731896" y="685800"/>
            <a:ext cx="2728205" cy="532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1"/>
              </a:lnSpc>
            </a:pPr>
            <a:r>
              <a:rPr lang="en-US" sz="1947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KAYNAKLAR</a:t>
            </a:r>
          </a:p>
          <a:p>
            <a:pPr algn="ctr">
              <a:lnSpc>
                <a:spcPts val="2141"/>
              </a:lnSpc>
            </a:pPr>
            <a:r>
              <a:rPr lang="en-US" sz="1947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Resources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79401781-8D8E-0819-6158-E383B7E63FE1}"/>
              </a:ext>
            </a:extLst>
          </p:cNvPr>
          <p:cNvSpPr txBox="1"/>
          <p:nvPr/>
        </p:nvSpPr>
        <p:spPr>
          <a:xfrm>
            <a:off x="995692" y="2201980"/>
            <a:ext cx="10197568" cy="333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dinleyicilerin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faydalanabilmesi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için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temel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referans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kaynakları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listelenmelidir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sadece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birkaç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kaynağa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10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1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3579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yazı tipi, logo, ticari marka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736C6F6D-98F7-1A61-020A-0F60861F2D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3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49258420-FFDF-5513-D6DA-D66219EE7C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D8942C17-2CF1-2914-74E0-E477EA6218DA}"/>
              </a:ext>
            </a:extLst>
          </p:cNvPr>
          <p:cNvSpPr txBox="1"/>
          <p:nvPr/>
        </p:nvSpPr>
        <p:spPr>
          <a:xfrm>
            <a:off x="5333051" y="609600"/>
            <a:ext cx="1525896" cy="55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Giriş</a:t>
            </a:r>
            <a:endParaRPr lang="en-US" sz="20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388A94D3-9511-8303-BBD8-ECEDF84CB4B4}"/>
              </a:ext>
            </a:extLst>
          </p:cNvPr>
          <p:cNvSpPr txBox="1"/>
          <p:nvPr/>
        </p:nvSpPr>
        <p:spPr>
          <a:xfrm>
            <a:off x="998537" y="1982197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konusu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sorunu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amacı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önemi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»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Varsa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sayıltılar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varsayımlar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sınırlılıklar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kısıtlar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da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F2D6A67E-FF30-CBA3-8680-CF8568D49BBA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235511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92294-FC80-C811-6D60-59A5F99F9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2CD4C70E-2B48-77A8-1508-E9506C59AA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E44D625F-7A58-550F-E61D-72C9E2282031}"/>
              </a:ext>
            </a:extLst>
          </p:cNvPr>
          <p:cNvSpPr txBox="1"/>
          <p:nvPr/>
        </p:nvSpPr>
        <p:spPr>
          <a:xfrm>
            <a:off x="5333051" y="609600"/>
            <a:ext cx="1525896" cy="55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Giriş</a:t>
            </a:r>
            <a:endParaRPr lang="en-US" sz="20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6F57E06A-D208-DC92-8749-F388EB5A15ED}"/>
              </a:ext>
            </a:extLst>
          </p:cNvPr>
          <p:cNvSpPr txBox="1"/>
          <p:nvPr/>
        </p:nvSpPr>
        <p:spPr>
          <a:xfrm>
            <a:off x="998537" y="1982197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konusu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sorunu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amacı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önemi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»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Varsa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sayıltılar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varsayımlar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sınırlılıklar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kısıtlar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da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30246C7E-66CF-1642-F728-981DCE584577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155844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6946D-A1A9-D1BB-6BBA-89FD8A472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CAB31BE3-82FD-952F-9B1B-906786B2AF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6F2BF31B-FA57-D169-872C-FC5763928506}"/>
              </a:ext>
            </a:extLst>
          </p:cNvPr>
          <p:cNvSpPr txBox="1"/>
          <p:nvPr/>
        </p:nvSpPr>
        <p:spPr>
          <a:xfrm>
            <a:off x="5333051" y="609600"/>
            <a:ext cx="1525896" cy="55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Giriş</a:t>
            </a:r>
            <a:endParaRPr lang="en-US" sz="20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Introduction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2A080556-049D-214C-B38F-AD2F230C6621}"/>
              </a:ext>
            </a:extLst>
          </p:cNvPr>
          <p:cNvSpPr txBox="1"/>
          <p:nvPr/>
        </p:nvSpPr>
        <p:spPr>
          <a:xfrm>
            <a:off x="998537" y="1982197"/>
            <a:ext cx="10191878" cy="370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konusu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sorunu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amacı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önemi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»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Varsa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sayıltılar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varsayımlar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sınırlılıklar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kısıtlar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da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bu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bölümde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yer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almalıdır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endParaRPr lang="en-US" sz="2099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Giriş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099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FA633189-053A-B7A3-77C9-D25FE0F82CC2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191375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90596D6A-2020-CFBA-E199-02E803C4C2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283B5EB6-A8B2-7B53-B00F-0FDCF357372C}"/>
              </a:ext>
            </a:extLst>
          </p:cNvPr>
          <p:cNvSpPr txBox="1"/>
          <p:nvPr/>
        </p:nvSpPr>
        <p:spPr>
          <a:xfrm>
            <a:off x="4301137" y="609600"/>
            <a:ext cx="3589724" cy="490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2"/>
              </a:lnSpc>
            </a:pPr>
            <a:r>
              <a:rPr lang="en-US" sz="16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Kavramsal</a:t>
            </a:r>
            <a:r>
              <a:rPr lang="en-US" sz="16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/ </a:t>
            </a:r>
            <a:r>
              <a:rPr lang="en-US" sz="16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Kuramsal</a:t>
            </a:r>
            <a:r>
              <a:rPr lang="en-US" sz="16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Çerçeve</a:t>
            </a:r>
            <a:endParaRPr lang="en-US" sz="16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012"/>
              </a:lnSpc>
            </a:pPr>
            <a:r>
              <a:rPr lang="en-US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Conceptual</a:t>
            </a:r>
            <a:r>
              <a:rPr lang="tr-TR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/ Theoretical</a:t>
            </a:r>
            <a:r>
              <a:rPr lang="tr-TR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Framework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FACAF02B-96BB-1CEB-0FB6-0C90F2DC828F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37A9CC60-1664-D23D-7D0F-258B7CE79302}"/>
              </a:ext>
            </a:extLst>
          </p:cNvPr>
          <p:cNvSpPr txBox="1"/>
          <p:nvPr/>
        </p:nvSpPr>
        <p:spPr>
          <a:xfrm>
            <a:off x="1118706" y="1991723"/>
            <a:ext cx="9470939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Kavramsal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/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Kuramsal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Çerçeve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teorik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temelleri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literatürdeki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konumu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kısaca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219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D6A77-70E7-833B-23BE-8833667E5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8C4876B1-F338-2165-6989-0FFD10393E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E8E34BE9-5B80-B65D-9799-1D8603836EA4}"/>
              </a:ext>
            </a:extLst>
          </p:cNvPr>
          <p:cNvSpPr txBox="1"/>
          <p:nvPr/>
        </p:nvSpPr>
        <p:spPr>
          <a:xfrm>
            <a:off x="4301137" y="609600"/>
            <a:ext cx="3589724" cy="490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2"/>
              </a:lnSpc>
            </a:pPr>
            <a:r>
              <a:rPr lang="en-US" sz="16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Kavramsal</a:t>
            </a:r>
            <a:r>
              <a:rPr lang="en-US" sz="16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/ </a:t>
            </a:r>
            <a:r>
              <a:rPr lang="en-US" sz="16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Kuramsal</a:t>
            </a:r>
            <a:r>
              <a:rPr lang="en-US" sz="16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Çerçeve</a:t>
            </a:r>
            <a:endParaRPr lang="en-US" sz="16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012"/>
              </a:lnSpc>
            </a:pPr>
            <a:r>
              <a:rPr lang="en-US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Conceptual</a:t>
            </a:r>
            <a:r>
              <a:rPr lang="tr-TR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/ Theoretical</a:t>
            </a:r>
            <a:r>
              <a:rPr lang="tr-TR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Framework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657A97EF-18C8-D607-C72D-D6C343B373DA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9E11C413-3DC6-24AF-1807-6D56D43C4A6B}"/>
              </a:ext>
            </a:extLst>
          </p:cNvPr>
          <p:cNvSpPr txBox="1"/>
          <p:nvPr/>
        </p:nvSpPr>
        <p:spPr>
          <a:xfrm>
            <a:off x="1118706" y="1991723"/>
            <a:ext cx="9470939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Kavramsal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/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Kuramsal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Çerçeve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teorik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temelleri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literatürdeki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konumu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kısaca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639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163FE-0693-A388-E13F-B678A2E85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110683ED-00F6-D933-8AC9-9C39879A69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8B2FB74E-9B17-778F-8AE1-86062724F3D3}"/>
              </a:ext>
            </a:extLst>
          </p:cNvPr>
          <p:cNvSpPr txBox="1"/>
          <p:nvPr/>
        </p:nvSpPr>
        <p:spPr>
          <a:xfrm>
            <a:off x="4301137" y="609600"/>
            <a:ext cx="3589724" cy="490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2"/>
              </a:lnSpc>
            </a:pPr>
            <a:r>
              <a:rPr lang="en-US" sz="16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Kavramsal</a:t>
            </a:r>
            <a:r>
              <a:rPr lang="en-US" sz="16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/ </a:t>
            </a:r>
            <a:r>
              <a:rPr lang="en-US" sz="16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Kuramsal</a:t>
            </a:r>
            <a:r>
              <a:rPr lang="en-US" sz="16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Çerçeve</a:t>
            </a:r>
            <a:endParaRPr lang="en-US" sz="16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012"/>
              </a:lnSpc>
            </a:pPr>
            <a:r>
              <a:rPr lang="en-US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Conceptual</a:t>
            </a:r>
            <a:r>
              <a:rPr lang="tr-TR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/ Theoretical</a:t>
            </a:r>
            <a:r>
              <a:rPr lang="tr-TR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Framework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8E3B9C57-1F3C-FFEC-5FF5-EEAFC8AFE28C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518EBA15-CBB5-5625-A7FB-0A18D23781CF}"/>
              </a:ext>
            </a:extLst>
          </p:cNvPr>
          <p:cNvSpPr txBox="1"/>
          <p:nvPr/>
        </p:nvSpPr>
        <p:spPr>
          <a:xfrm>
            <a:off x="1118706" y="1991723"/>
            <a:ext cx="9470939" cy="3699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Kavramsal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/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Kuramsal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Çerçeve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bölümünde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Araştırmanın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teorik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temelleri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literatürdeki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konumu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kısaca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sayfada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453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zarf, sabit, değişmeyen, muayyen, dikdörtgen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A7070317-F9D0-4B64-A655-83C394AAD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0"/>
            <a:ext cx="12189833" cy="6858000"/>
          </a:xfrm>
          <a:prstGeom prst="rect">
            <a:avLst/>
          </a:prstGeom>
        </p:spPr>
      </p:pic>
      <p:sp>
        <p:nvSpPr>
          <p:cNvPr id="4" name="TextBox 14">
            <a:extLst>
              <a:ext uri="{FF2B5EF4-FFF2-40B4-BE49-F238E27FC236}">
                <a16:creationId xmlns:a16="http://schemas.microsoft.com/office/drawing/2014/main" id="{BDDC65B0-BB36-0EA8-FEFA-71EA59BDFAE3}"/>
              </a:ext>
            </a:extLst>
          </p:cNvPr>
          <p:cNvSpPr txBox="1"/>
          <p:nvPr/>
        </p:nvSpPr>
        <p:spPr>
          <a:xfrm>
            <a:off x="4817159" y="653401"/>
            <a:ext cx="2554635" cy="55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Materyal</a:t>
            </a: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ve</a:t>
            </a:r>
            <a:r>
              <a:rPr lang="en-US" sz="2000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Yöntem</a:t>
            </a:r>
            <a:endParaRPr lang="en-US" sz="2000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Materials and Methods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4268D30-8121-58D2-0C93-BFD3DD6E5A63}"/>
              </a:ext>
            </a:extLst>
          </p:cNvPr>
          <p:cNvSpPr txBox="1"/>
          <p:nvPr/>
        </p:nvSpPr>
        <p:spPr>
          <a:xfrm>
            <a:off x="1110806" y="1702480"/>
            <a:ext cx="9967339" cy="4070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Çalışmanın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kısmında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Araştırma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modeli</a:t>
            </a: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b. Veri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toplama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yöntemi</a:t>
            </a: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c. Evren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örneklem</a:t>
            </a: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Kullanılan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istatistiksel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teknik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ler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e. Veri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çözümleme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yaklaşımı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vb.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yöntemsel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konular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açıklanmalıdır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genelinde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6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(1,5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satır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aralıklı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aşmayınız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  <a:p>
            <a:pPr algn="just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Not: Bu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bölüm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en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fazla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3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slaytta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verilmelidir</a:t>
            </a:r>
            <a:r>
              <a:rPr lang="en-US" sz="210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969C2D3B-C148-7B53-61BB-46439C5377D5}"/>
              </a:ext>
            </a:extLst>
          </p:cNvPr>
          <p:cNvSpPr txBox="1"/>
          <p:nvPr/>
        </p:nvSpPr>
        <p:spPr>
          <a:xfrm>
            <a:off x="8926237" y="6423289"/>
            <a:ext cx="2692825" cy="2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  <a:spcBef>
                <a:spcPct val="0"/>
              </a:spcBef>
            </a:pP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Sunum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Yapanın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Adı</a:t>
            </a:r>
            <a:r>
              <a:rPr lang="tr-TR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 </a:t>
            </a:r>
            <a:r>
              <a:rPr lang="en-US" sz="1299" b="1" dirty="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- </a:t>
            </a:r>
            <a:r>
              <a:rPr lang="en-US" sz="1299" b="1" dirty="0" err="1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Soyadı</a:t>
            </a:r>
            <a:endParaRPr lang="en-US" sz="1299" b="1" dirty="0">
              <a:solidFill>
                <a:srgbClr val="FFFFFF"/>
              </a:solidFill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  <p:extLst>
      <p:ext uri="{BB962C8B-B14F-4D97-AF65-F5344CB8AC3E}">
        <p14:creationId xmlns:p14="http://schemas.microsoft.com/office/powerpoint/2010/main" val="197530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1208</Words>
  <Application>Microsoft Office PowerPoint</Application>
  <PresentationFormat>Geniş ekran</PresentationFormat>
  <Paragraphs>242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Aptos</vt:lpstr>
      <vt:lpstr>Tahoma</vt:lpstr>
      <vt:lpstr>Tahoma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UYIK - 2025</dc:title>
  <dc:creator>UYIK</dc:creator>
  <cp:lastModifiedBy>Mesut Gökay OKUR</cp:lastModifiedBy>
  <cp:revision>7</cp:revision>
  <dcterms:created xsi:type="dcterms:W3CDTF">2006-08-16T00:00:00Z</dcterms:created>
  <dcterms:modified xsi:type="dcterms:W3CDTF">2025-03-15T08:13:46Z</dcterms:modified>
  <dc:identifier>DAGfY7x5RjY</dc:identifier>
</cp:coreProperties>
</file>